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4C099-5735-4CBD-BB10-E994ED9D42CA}" type="datetimeFigureOut">
              <a:rPr lang="en-AU" smtClean="0"/>
              <a:t>22/03/2012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46EE4-D14E-4836-8B25-A8E5E224B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2169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3ED9C-1843-41ED-9A5D-92B82FFB55B4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15A940-8D51-43F4-8FCF-02FC9573B692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B4F33-69DB-4A50-B6D8-2E6EF8F78F07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E3ED8-C46E-4C07-9457-20B560CE8A12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C6ECD-4568-4C3A-B19A-932B5C3465E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02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52019-B22C-4B4C-B2AB-7A73314FE4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60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A2CE8-E585-4B02-BDCF-45D655CA2E8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7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1AAF3-BBE8-4BEA-9CA2-A1C99B813A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2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A1E3E-9DB0-4046-A4EE-C62D869D194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87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EEC7A-1466-4C13-A459-884306C457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9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F84F1-80C0-4AD4-ACB0-60CBBC5F78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79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91945-0AA7-482D-8514-739927FD7C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31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9CD7B-AEDD-474C-A25D-FB56839E065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86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ADBF4-AF49-46B7-8AE5-026A3BD9A3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6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144A7-22DE-4779-AFF0-D02B48B13AC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6D6DC7-B86F-4394-A2DA-081BECF8846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0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tx1">
                <a:gamma/>
                <a:tint val="7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0"/>
            <a:ext cx="7772400" cy="1143000"/>
          </a:xfrm>
        </p:spPr>
        <p:txBody>
          <a:bodyPr/>
          <a:lstStyle/>
          <a:p>
            <a:pPr algn="l"/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 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Once I was covered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by a dirty layer of sin.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Boy, did I need a clean-up 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on the outside and within.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I didn’t look too good, now, 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with the bad things that I’d done 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and the good things I hadn’t got around to doin’ 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I was sinner number one.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endParaRPr lang="en-US" sz="360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FFFFFF"/>
                </a:solidFill>
                <a:latin typeface="Arial" charset="0"/>
                <a:cs typeface="Arial" charset="0"/>
              </a:rPr>
              <a:t>SINNER NUMBER ONE</a:t>
            </a:r>
            <a:br>
              <a:rPr lang="en-US" sz="3600" b="1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3600">
                <a:solidFill>
                  <a:srgbClr val="FFFFFF"/>
                </a:solidFill>
                <a:latin typeface="Arial" charset="0"/>
                <a:cs typeface="Arial" charset="0"/>
              </a:rPr>
              <a:t> </a:t>
            </a:r>
            <a:r>
              <a:rPr lang="en-US" sz="360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</a:br>
            <a:endParaRPr lang="en-US" sz="3600">
              <a:solidFill>
                <a:srgbClr val="FFFFFF"/>
              </a:solidFill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17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tx1">
                <a:gamma/>
                <a:tint val="7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09800"/>
            <a:ext cx="7772400" cy="1143000"/>
          </a:xfrm>
        </p:spPr>
        <p:txBody>
          <a:bodyPr/>
          <a:lstStyle/>
          <a:p>
            <a:pPr algn="l"/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But Jesus died to wash away my sin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And now I’m clean.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Jesus died to wash away my sin, 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And now I’m clean.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62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tx1">
                <a:gamma/>
                <a:tint val="7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81300"/>
            <a:ext cx="7772400" cy="1143000"/>
          </a:xfrm>
        </p:spPr>
        <p:txBody>
          <a:bodyPr/>
          <a:lstStyle/>
          <a:p>
            <a:pPr algn="l"/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Now I’m walkin’ with Jesus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 I still  fall down.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In the mud and in the dirt 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I lie helpless on the ground.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But all I need to tell him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 is that I’ve fallen down again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And He’s right there to pick me up 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and wash me clean.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9707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chemeClr val="tx1">
                <a:gamma/>
                <a:tint val="7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28800"/>
            <a:ext cx="7772400" cy="1143000"/>
          </a:xfrm>
        </p:spPr>
        <p:txBody>
          <a:bodyPr/>
          <a:lstStyle/>
          <a:p>
            <a:pPr algn="l"/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But Jesus died to wash away my sin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And now I’m clean.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Jesus died to wash away my sin, </a:t>
            </a: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Arial" charset="0"/>
              </a:rPr>
              <a:t>And now I’m clean.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87581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On-screen Show (4:3)</PresentationFormat>
  <Paragraphs>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   Once I was covered by a dirty layer of sin. Boy, did I need a clean-up  on the outside and within. I didn’t look too good, now,  with the bad things that I’d done  and the good things I hadn’t got around to doin’  I was sinner number one. </vt:lpstr>
      <vt:lpstr>But Jesus died to wash away my sin And now I’m clean. Jesus died to wash away my sin,  And now I’m clean. </vt:lpstr>
      <vt:lpstr>Now I’m walkin’ with Jesus  I still  fall down. In the mud and in the dirt  I lie helpless on the ground. But all I need to tell him  is that I’ve fallen down again And He’s right there to pick me up  and wash me clean. </vt:lpstr>
      <vt:lpstr>But Jesus died to wash away my sin And now I’m clean. Jesus died to wash away my sin,  And now I’m clean. 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Once I was covered by a dirty layer of sin. Boy, did I need a clean-up  on the outside and within. I didn’t look too good, now,  with the bad things that I’d done  and the good things I hadn’t got around to doin’  I was sinner number one. </dc:title>
  <dc:creator>Christopher</dc:creator>
  <cp:lastModifiedBy>Christopher</cp:lastModifiedBy>
  <cp:revision>1</cp:revision>
  <dcterms:created xsi:type="dcterms:W3CDTF">2012-03-21T14:11:37Z</dcterms:created>
  <dcterms:modified xsi:type="dcterms:W3CDTF">2012-03-21T14:12:09Z</dcterms:modified>
</cp:coreProperties>
</file>